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22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20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32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6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20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52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38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17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43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1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9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BDA5-DC60-634B-99BA-289CBE0A7045}" type="datetimeFigureOut">
              <a:rPr lang="fr-FR" smtClean="0"/>
              <a:t>31/01/14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C3EE-D5E4-1940-8608-E3E249245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50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" y="567283"/>
            <a:ext cx="5486400" cy="2802449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t="13336" b="13336"/>
          <a:stretch>
            <a:fillRect/>
          </a:stretch>
        </p:blipFill>
        <p:spPr bwMode="auto">
          <a:xfrm>
            <a:off x="4131733" y="3422924"/>
            <a:ext cx="4859869" cy="32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_NSH3671.JPG"/>
          <p:cNvPicPr>
            <a:picLocks noChangeAspect="1"/>
          </p:cNvPicPr>
          <p:nvPr/>
        </p:nvPicPr>
        <p:blipFill>
          <a:blip r:embed="rId4" cstate="print"/>
          <a:srcRect l="17754" t="7813" r="15208" b="5256"/>
          <a:stretch>
            <a:fillRect/>
          </a:stretch>
        </p:blipFill>
        <p:spPr>
          <a:xfrm>
            <a:off x="118534" y="3422924"/>
            <a:ext cx="4013199" cy="325645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F:\Bilder\20120314_Visit_Skenderaj_DEVIC - Finish\20120314_Visit_Skenderaj_DEVIC_41.jpg"/>
          <p:cNvPicPr>
            <a:picLocks noChangeAspect="1" noChangeArrowheads="1"/>
          </p:cNvPicPr>
          <p:nvPr/>
        </p:nvPicPr>
        <p:blipFill>
          <a:blip r:embed="rId5" cstate="print"/>
          <a:srcRect l="6342" t="9295" r="23070" b="44257"/>
          <a:stretch>
            <a:fillRect/>
          </a:stretch>
        </p:blipFill>
        <p:spPr bwMode="auto">
          <a:xfrm>
            <a:off x="5604934" y="567282"/>
            <a:ext cx="3386669" cy="2802449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96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Présentation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EHRHART</dc:creator>
  <cp:lastModifiedBy>Isabelle EHRHART</cp:lastModifiedBy>
  <cp:revision>1</cp:revision>
  <dcterms:created xsi:type="dcterms:W3CDTF">2014-01-31T22:33:04Z</dcterms:created>
  <dcterms:modified xsi:type="dcterms:W3CDTF">2014-01-31T22:34:10Z</dcterms:modified>
</cp:coreProperties>
</file>